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9C4A"/>
    <a:srgbClr val="312783"/>
    <a:srgbClr val="3AAB6A"/>
    <a:srgbClr val="0037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5E2F8A-7743-79AD-5D4C-3967C8AF883B}" v="2" dt="2023-04-05T07:36:21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86" d="100"/>
          <a:sy n="86" d="100"/>
        </p:scale>
        <p:origin x="-3186" y="7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김승훈" userId="S::kshooni@egmtech.kr::11518a84-3a79-4f03-a544-5c33eef06587" providerId="AD" clId="Web-{A95E2F8A-7743-79AD-5D4C-3967C8AF883B}"/>
    <pc:docChg chg="modSld">
      <pc:chgData name="김승훈" userId="S::kshooni@egmtech.kr::11518a84-3a79-4f03-a544-5c33eef06587" providerId="AD" clId="Web-{A95E2F8A-7743-79AD-5D4C-3967C8AF883B}" dt="2023-04-05T07:36:21.154" v="1" actId="1076"/>
      <pc:docMkLst>
        <pc:docMk/>
      </pc:docMkLst>
      <pc:sldChg chg="modSp">
        <pc:chgData name="김승훈" userId="S::kshooni@egmtech.kr::11518a84-3a79-4f03-a544-5c33eef06587" providerId="AD" clId="Web-{A95E2F8A-7743-79AD-5D4C-3967C8AF883B}" dt="2023-04-05T07:36:21.154" v="1" actId="1076"/>
        <pc:sldMkLst>
          <pc:docMk/>
          <pc:sldMk cId="536341114" sldId="256"/>
        </pc:sldMkLst>
        <pc:picChg chg="mod">
          <ac:chgData name="김승훈" userId="S::kshooni@egmtech.kr::11518a84-3a79-4f03-a544-5c33eef06587" providerId="AD" clId="Web-{A95E2F8A-7743-79AD-5D4C-3967C8AF883B}" dt="2023-04-05T07:36:21.154" v="1" actId="1076"/>
          <ac:picMkLst>
            <pc:docMk/>
            <pc:sldMk cId="536341114" sldId="256"/>
            <ac:picMk id="1026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6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684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961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48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39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75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15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7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846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2104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70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88" y="7256506"/>
            <a:ext cx="6185694" cy="222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664156"/>
            <a:ext cx="6858000" cy="2418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690134"/>
            <a:ext cx="6862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4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4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160W LED </a:t>
            </a:r>
            <a:r>
              <a:rPr lang="ko-KR" altLang="en-US" sz="40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투광등</a:t>
            </a:r>
            <a:endParaRPr lang="ko-KR" altLang="en-US" sz="2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69" y="1565329"/>
            <a:ext cx="237757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완전방수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IP68 [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수분침투방지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고장예방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신공법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168LED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개별방수</a:t>
            </a:r>
            <a:endParaRPr lang="ko-KR" altLang="en-US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69" y="2383422"/>
            <a:ext cx="237436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초경량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고내구성</a:t>
            </a:r>
            <a:endParaRPr lang="en-US" altLang="ko-KR" sz="16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조명 무게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8kg (SMPS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포함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구조로 외부 충격에 강함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069" y="3201514"/>
            <a:ext cx="27703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모듈 고효율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전력에너지절감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수명연감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하이브구조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방열효과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극대화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78573" y="1573646"/>
            <a:ext cx="262283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탄소나노튜브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방열기술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6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초경량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안전성강화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원가절감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탄소나노튜브를 활용한 방열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19540" y="2282540"/>
            <a:ext cx="267462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에어돔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간접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직접 조명 겸용</a:t>
            </a:r>
            <a:endParaRPr lang="en-US" altLang="ko-KR" sz="14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이중 와이어 구조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안정성 강화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흔들림 감소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조명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에이밍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가능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80848" y="3180206"/>
            <a:ext cx="242887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SMPS </a:t>
            </a:r>
            <a:r>
              <a:rPr lang="ko-KR" altLang="en-US" sz="16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이격</a:t>
            </a:r>
            <a:r>
              <a:rPr lang="ko-KR" altLang="en-US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설치 제어</a:t>
            </a:r>
            <a:endParaRPr lang="en-US" altLang="ko-KR" sz="16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buFontTx/>
              <a:buChar char="-"/>
            </a:pPr>
            <a:r>
              <a:rPr lang="en-US" altLang="ko-KR" sz="1100" b="1" dirty="0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SMPS </a:t>
            </a: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고효율유지</a:t>
            </a: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수명연장</a:t>
            </a:r>
            <a:endParaRPr lang="en-US" altLang="ko-KR" sz="1100" b="1" dirty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디밍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제어 </a:t>
            </a: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(0-10V, DMX512)</a:t>
            </a:r>
            <a:endParaRPr lang="ko-KR" altLang="en-US" sz="1100" b="1" dirty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605380"/>
            <a:ext cx="2286000" cy="3429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" y="7094581"/>
            <a:ext cx="2352675" cy="323850"/>
          </a:xfrm>
          <a:prstGeom prst="rect">
            <a:avLst/>
          </a:prstGeom>
        </p:spPr>
      </p:pic>
      <p:grpSp>
        <p:nvGrpSpPr>
          <p:cNvPr id="52" name="그룹 51"/>
          <p:cNvGrpSpPr/>
          <p:nvPr/>
        </p:nvGrpSpPr>
        <p:grpSpPr>
          <a:xfrm>
            <a:off x="80135" y="4993502"/>
            <a:ext cx="6629400" cy="939800"/>
            <a:chOff x="123824" y="5088752"/>
            <a:chExt cx="6337300" cy="939800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123824" y="5088752"/>
              <a:ext cx="6337300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cxnSp>
          <p:nvCxnSpPr>
            <p:cNvPr id="35" name="직선 연결선 34"/>
            <p:cNvCxnSpPr>
              <a:stCxn id="33" idx="1"/>
              <a:endCxn id="33" idx="3"/>
            </p:cNvCxnSpPr>
            <p:nvPr/>
          </p:nvCxnSpPr>
          <p:spPr>
            <a:xfrm>
              <a:off x="123824" y="5558652"/>
              <a:ext cx="63373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>
              <a:off x="1394648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2943045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/>
            <p:nvPr/>
          </p:nvCxnSpPr>
          <p:spPr>
            <a:xfrm>
              <a:off x="5365429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/>
          <p:cNvGrpSpPr/>
          <p:nvPr/>
        </p:nvGrpSpPr>
        <p:grpSpPr>
          <a:xfrm>
            <a:off x="80135" y="6043501"/>
            <a:ext cx="6704562" cy="946593"/>
            <a:chOff x="123823" y="6138751"/>
            <a:chExt cx="3871448" cy="946593"/>
          </a:xfrm>
        </p:grpSpPr>
        <p:sp>
          <p:nvSpPr>
            <p:cNvPr id="40" name="모서리가 둥근 직사각형 39"/>
            <p:cNvSpPr/>
            <p:nvPr/>
          </p:nvSpPr>
          <p:spPr>
            <a:xfrm>
              <a:off x="123824" y="6138751"/>
              <a:ext cx="3871447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1" name="직선 연결선 40"/>
            <p:cNvCxnSpPr>
              <a:stCxn id="40" idx="1"/>
              <a:endCxn id="40" idx="3"/>
            </p:cNvCxnSpPr>
            <p:nvPr/>
          </p:nvCxnSpPr>
          <p:spPr>
            <a:xfrm>
              <a:off x="123823" y="6608651"/>
              <a:ext cx="387144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>
              <a:off x="856678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487743" y="6145544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03197" y="5072951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방진방수등급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851259" y="5072951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총광속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35988" y="5072951"/>
            <a:ext cx="70724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SMPS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35857" y="5072951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마감컬러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50909" y="5550795"/>
            <a:ext cx="537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IP68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29501" y="5558840"/>
            <a:ext cx="1569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19,250lm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558472" y="5573601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일체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분리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557390" y="5542843"/>
            <a:ext cx="12779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실버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화이트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0103" y="6129229"/>
            <a:ext cx="7707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연색성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35615" y="6508865"/>
            <a:ext cx="592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80CRI</a:t>
            </a:r>
          </a:p>
          <a:p>
            <a:pPr algn="ctr"/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62774" y="6129229"/>
            <a:ext cx="7970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색온도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8592" y="6596621"/>
            <a:ext cx="77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5700K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81293" y="6129229"/>
            <a:ext cx="5945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역률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404587" y="6589259"/>
            <a:ext cx="850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0.9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5693"/>
            <a:ext cx="6858000" cy="604610"/>
          </a:xfrm>
          <a:prstGeom prst="rect">
            <a:avLst/>
          </a:prstGeom>
        </p:spPr>
      </p:pic>
      <p:pic>
        <p:nvPicPr>
          <p:cNvPr id="78" name="그림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6740"/>
            <a:ext cx="6858000" cy="241844"/>
          </a:xfrm>
          <a:prstGeom prst="rect">
            <a:avLst/>
          </a:prstGeom>
        </p:spPr>
      </p:pic>
      <p:pic>
        <p:nvPicPr>
          <p:cNvPr id="79" name="그림 7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22013"/>
            <a:ext cx="1028700" cy="533400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15399" y="4217261"/>
            <a:ext cx="14058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www.egmtech.kr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9990" y="4226174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054-473-9420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cxnSp>
        <p:nvCxnSpPr>
          <p:cNvPr id="77" name="직선 연결선 76"/>
          <p:cNvCxnSpPr/>
          <p:nvPr/>
        </p:nvCxnSpPr>
        <p:spPr>
          <a:xfrm>
            <a:off x="4578961" y="4993502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3022945" y="5088340"/>
            <a:ext cx="170431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크기</a:t>
            </a:r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중량 </a:t>
            </a:r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±10% 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097085" y="5473851"/>
            <a:ext cx="1443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296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X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168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X 130</a:t>
            </a:r>
          </a:p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8kg(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컨버터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2.5kg)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84" name="직선 연결선 83"/>
          <p:cNvCxnSpPr/>
          <p:nvPr/>
        </p:nvCxnSpPr>
        <p:spPr>
          <a:xfrm>
            <a:off x="2196738" y="6047278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>
            <a:off x="2924731" y="6030934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/>
          <p:nvPr/>
        </p:nvCxnSpPr>
        <p:spPr>
          <a:xfrm>
            <a:off x="4028818" y="6043501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>
          <a:xfrm>
            <a:off x="4934452" y="6047278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185494" y="6108193"/>
            <a:ext cx="8136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광효율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125368" y="6596621"/>
            <a:ext cx="980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110lm/W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697897" y="6011220"/>
            <a:ext cx="1569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정격전력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±</a:t>
            </a:r>
          </a:p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10%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167353" y="6596620"/>
            <a:ext cx="708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160W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041672" y="6118212"/>
            <a:ext cx="9679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정격전압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011185" y="6520194"/>
            <a:ext cx="964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AC220V</a:t>
            </a:r>
          </a:p>
          <a:p>
            <a:pPr algn="ctr"/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(210~270V)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789988" y="5971903"/>
            <a:ext cx="13653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LED</a:t>
            </a:r>
          </a:p>
          <a:p>
            <a:pPr algn="ctr"/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정격수명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988258" y="6612008"/>
            <a:ext cx="1001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50,000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시간</a:t>
            </a:r>
          </a:p>
        </p:txBody>
      </p:sp>
      <p:cxnSp>
        <p:nvCxnSpPr>
          <p:cNvPr id="101" name="직선 연결선 100"/>
          <p:cNvCxnSpPr/>
          <p:nvPr/>
        </p:nvCxnSpPr>
        <p:spPr>
          <a:xfrm>
            <a:off x="6004353" y="6043501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927579" y="6119466"/>
            <a:ext cx="10352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품질보증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6187488" y="6612009"/>
            <a:ext cx="443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</a:p>
        </p:txBody>
      </p:sp>
      <p:pic>
        <p:nvPicPr>
          <p:cNvPr id="2" name="Picture 2" descr="C:\Users\user\Desktop\160W-Hive-Flood-Lighting_2023011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474" y="1425461"/>
            <a:ext cx="2419596" cy="242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341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af41a7-e9b7-46ad-b6b8-089f39de806f" xsi:nil="true"/>
    <lcf76f155ced4ddcb4097134ff3c332f xmlns="bcd1197c-54ba-41eb-805c-738f2ac72bd2">
      <Terms xmlns="http://schemas.microsoft.com/office/infopath/2007/PartnerControls"/>
    </lcf76f155ced4ddcb4097134ff3c332f>
    <_xcf54__xba58__xd2b8_ xmlns="bcd1197c-54ba-41eb-805c-738f2ac72bd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FEECBC87B95D247B58D959D05F845D5" ma:contentTypeVersion="14" ma:contentTypeDescription="새 문서를 만듭니다." ma:contentTypeScope="" ma:versionID="4f135a1c4fa3ac6c4dff11be3051ac6a">
  <xsd:schema xmlns:xsd="http://www.w3.org/2001/XMLSchema" xmlns:xs="http://www.w3.org/2001/XMLSchema" xmlns:p="http://schemas.microsoft.com/office/2006/metadata/properties" xmlns:ns2="bcd1197c-54ba-41eb-805c-738f2ac72bd2" xmlns:ns3="34af41a7-e9b7-46ad-b6b8-089f39de806f" targetNamespace="http://schemas.microsoft.com/office/2006/metadata/properties" ma:root="true" ma:fieldsID="12a263fda9127302ee7a114638c74486" ns2:_="" ns3:_="">
    <xsd:import namespace="bcd1197c-54ba-41eb-805c-738f2ac72bd2"/>
    <xsd:import namespace="34af41a7-e9b7-46ad-b6b8-089f39de80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_xcf54__xba58__xd2b8_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d1197c-54ba-41eb-805c-738f2ac72b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이미지 태그" ma:readOnly="false" ma:fieldId="{5cf76f15-5ced-4ddc-b409-7134ff3c332f}" ma:taxonomyMulti="true" ma:sspId="e8c51813-e43c-47fe-8070-ebe48cf383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_xcf54__xba58__xd2b8_" ma:index="19" nillable="true" ma:displayName="코멘트" ma:description="파일에 대한 간단한 코멘트" ma:format="Dropdown" ma:internalName="_xcf54__xba58__xd2b8_">
      <xsd:simpleType>
        <xsd:restriction base="dms:Text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af41a7-e9b7-46ad-b6b8-089f39de806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a0cad6e-fcbb-48dc-9baf-8ec6ee991048}" ma:internalName="TaxCatchAll" ma:showField="CatchAllData" ma:web="34af41a7-e9b7-46ad-b6b8-089f39de80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공유 대상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세부 정보 공유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D8AC64-58C2-48B8-A187-B43F7A898EE2}">
  <ds:schemaRefs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bcd1197c-54ba-41eb-805c-738f2ac72bd2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34af41a7-e9b7-46ad-b6b8-089f39de806f"/>
  </ds:schemaRefs>
</ds:datastoreItem>
</file>

<file path=customXml/itemProps2.xml><?xml version="1.0" encoding="utf-8"?>
<ds:datastoreItem xmlns:ds="http://schemas.openxmlformats.org/officeDocument/2006/customXml" ds:itemID="{2F85CF69-25CD-4743-AD07-E64A0B61B53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C7B03B-22C5-4441-862C-09FF6867A6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d1197c-54ba-41eb-805c-738f2ac72bd2"/>
    <ds:schemaRef ds:uri="34af41a7-e9b7-46ad-b6b8-089f39de80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</TotalTime>
  <Words>154</Words>
  <Application>Microsoft Office PowerPoint</Application>
  <PresentationFormat>A4 용지(210x297mm)</PresentationFormat>
  <Paragraphs>52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EGM</dc:creator>
  <cp:lastModifiedBy>user1</cp:lastModifiedBy>
  <cp:revision>33</cp:revision>
  <dcterms:created xsi:type="dcterms:W3CDTF">2022-07-19T05:06:35Z</dcterms:created>
  <dcterms:modified xsi:type="dcterms:W3CDTF">2023-08-08T06:15:50Z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0x010100EFEECBC87B95D247B58D959D05F845D5</vt:lpwstr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