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AB6A"/>
    <a:srgbClr val="312783"/>
    <a:srgbClr val="0037A4"/>
    <a:srgbClr val="0E9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25" d="100"/>
          <a:sy n="125" d="100"/>
        </p:scale>
        <p:origin x="1314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6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68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6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48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39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75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15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846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10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0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rcRect r="2993"/>
          <a:stretch/>
        </p:blipFill>
        <p:spPr>
          <a:xfrm>
            <a:off x="0" y="604609"/>
            <a:ext cx="6858000" cy="366835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664156"/>
            <a:ext cx="6858000" cy="2418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53341" y="651916"/>
            <a:ext cx="6964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스포츠 전용 </a:t>
            </a:r>
            <a:r>
              <a:rPr lang="en-US" altLang="ko-KR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LED </a:t>
            </a:r>
            <a:r>
              <a:rPr lang="ko-KR" altLang="en-US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조명</a:t>
            </a:r>
            <a:r>
              <a:rPr lang="en-US" altLang="ko-KR" sz="3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1250W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(SH12520-G)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576" y="1389703"/>
            <a:ext cx="214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초경량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고효율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- 120Lm/w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고효율을 달성</a:t>
            </a:r>
            <a:endParaRPr lang="en-US" altLang="ko-KR" sz="1100" dirty="0" smtClean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- 10kg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초경량 </a:t>
            </a:r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 SMPS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별도 </a:t>
            </a:r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100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576" y="2125285"/>
            <a:ext cx="218361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무기박막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코팅 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오염에 대한 자가 세정 기능</a:t>
            </a:r>
            <a:endParaRPr lang="ko-KR" altLang="en-US" sz="1100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576" y="2675339"/>
            <a:ext cx="227658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빛공해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눈부심 방지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dirty="0" err="1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하이브리드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dirty="0" err="1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가림막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특허출원</a:t>
            </a:r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100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576" y="3210094"/>
            <a:ext cx="2114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스마트 컨트롤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조도 유지 장치</a:t>
            </a:r>
            <a:endParaRPr lang="en-US" altLang="ko-KR" sz="1100" dirty="0" smtClean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자동 </a:t>
            </a:r>
            <a:r>
              <a:rPr lang="en-US" altLang="ko-KR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On/Off 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무선 </a:t>
            </a:r>
            <a:r>
              <a:rPr lang="ko-KR" altLang="en-US" sz="1100" dirty="0" err="1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디밍</a:t>
            </a:r>
            <a:r>
              <a:rPr lang="ko-KR" altLang="en-US" sz="11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제어</a:t>
            </a:r>
            <a:endParaRPr lang="ko-KR" altLang="en-US" sz="1100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3044" y="1703109"/>
            <a:ext cx="2374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방열 효과 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</a:p>
          <a:p>
            <a:r>
              <a:rPr lang="en-US" altLang="ko-KR" sz="1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공기의 원활한 흐름을 통해 </a:t>
            </a:r>
            <a:endParaRPr lang="en-US" altLang="ko-KR" sz="1100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대류 현상과 굴뚝 효과를 일으킴</a:t>
            </a:r>
            <a:endParaRPr lang="ko-KR" altLang="en-US" sz="11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23044" y="2387589"/>
            <a:ext cx="162897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열 전도율 개선</a:t>
            </a:r>
            <a:endParaRPr lang="en-US" altLang="ko-KR" sz="14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 기술</a:t>
            </a:r>
            <a:endParaRPr lang="ko-KR" altLang="en-US" sz="11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23044" y="2971338"/>
            <a:ext cx="227177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방수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방습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내염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en-US" altLang="ko-KR" sz="1100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방수 등급 </a:t>
            </a:r>
            <a:r>
              <a:rPr lang="en-US" altLang="ko-KR" sz="1100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[IP68]</a:t>
            </a:r>
            <a:endParaRPr lang="ko-KR" altLang="en-US" sz="1100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05380"/>
            <a:ext cx="2286000" cy="3429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323" b="-3417"/>
          <a:stretch/>
        </p:blipFill>
        <p:spPr>
          <a:xfrm>
            <a:off x="66675" y="7094580"/>
            <a:ext cx="1851025" cy="334919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123824" y="4993502"/>
            <a:ext cx="6629400" cy="939800"/>
            <a:chOff x="123824" y="5088752"/>
            <a:chExt cx="6337300" cy="939800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123824" y="5088752"/>
              <a:ext cx="6337300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직선 연결선 34"/>
            <p:cNvCxnSpPr>
              <a:stCxn id="33" idx="1"/>
              <a:endCxn id="33" idx="3"/>
            </p:cNvCxnSpPr>
            <p:nvPr/>
          </p:nvCxnSpPr>
          <p:spPr>
            <a:xfrm>
              <a:off x="123824" y="5558652"/>
              <a:ext cx="63373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1394648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4261673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>
              <a:off x="5365429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123824" y="6043501"/>
            <a:ext cx="3276601" cy="939800"/>
            <a:chOff x="123824" y="6138751"/>
            <a:chExt cx="3276601" cy="939800"/>
          </a:xfrm>
        </p:grpSpPr>
        <p:sp>
          <p:nvSpPr>
            <p:cNvPr id="40" name="모서리가 둥근 직사각형 39"/>
            <p:cNvSpPr/>
            <p:nvPr/>
          </p:nvSpPr>
          <p:spPr>
            <a:xfrm>
              <a:off x="123824" y="6138751"/>
              <a:ext cx="3276601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/>
            <p:cNvCxnSpPr>
              <a:stCxn id="40" idx="1"/>
              <a:endCxn id="40" idx="3"/>
            </p:cNvCxnSpPr>
            <p:nvPr/>
          </p:nvCxnSpPr>
          <p:spPr>
            <a:xfrm>
              <a:off x="123824" y="6608651"/>
              <a:ext cx="327660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>
              <a:off x="2285999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118423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그룹 49"/>
          <p:cNvGrpSpPr/>
          <p:nvPr/>
        </p:nvGrpSpPr>
        <p:grpSpPr>
          <a:xfrm>
            <a:off x="3476623" y="6043501"/>
            <a:ext cx="3276601" cy="939800"/>
            <a:chOff x="3476623" y="6138751"/>
            <a:chExt cx="3276601" cy="939800"/>
          </a:xfrm>
        </p:grpSpPr>
        <p:sp>
          <p:nvSpPr>
            <p:cNvPr id="46" name="모서리가 둥근 직사각형 45"/>
            <p:cNvSpPr/>
            <p:nvPr/>
          </p:nvSpPr>
          <p:spPr>
            <a:xfrm>
              <a:off x="3476623" y="6138751"/>
              <a:ext cx="3276601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7" name="직선 연결선 46"/>
            <p:cNvCxnSpPr>
              <a:stCxn id="46" idx="1"/>
              <a:endCxn id="46" idx="3"/>
            </p:cNvCxnSpPr>
            <p:nvPr/>
          </p:nvCxnSpPr>
          <p:spPr>
            <a:xfrm>
              <a:off x="3476623" y="6608651"/>
              <a:ext cx="327660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5705473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4471222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그림 5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9513" y="7418431"/>
            <a:ext cx="5023285" cy="2154011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401276" y="507352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총광속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80729" y="5073527"/>
            <a:ext cx="15744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배광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 </a:t>
            </a:r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빔각도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636135" y="507352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연색성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82182" y="507352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색온도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7619" y="5527700"/>
            <a:ext cx="12875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150,000(lm)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92377" y="5449013"/>
            <a:ext cx="1951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20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40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60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120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비대칭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혼합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24914" y="5527700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75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78976" y="5527700"/>
            <a:ext cx="806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5,700K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33349" y="61175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방수등급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42540" y="6564356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IP68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379665" y="6117585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무게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54882" y="6562575"/>
            <a:ext cx="644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10kg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31743" y="61175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작동온도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302087" y="6584440"/>
            <a:ext cx="10647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-40~55℃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02589" y="61175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소비전력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587548" y="6581922"/>
            <a:ext cx="8354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1250W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595357" y="61175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입력전압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14217" y="6516563"/>
            <a:ext cx="136768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AC220V</a:t>
            </a:r>
          </a:p>
          <a:p>
            <a:pPr algn="ctr"/>
            <a:r>
              <a:rPr lang="ko-KR" altLang="en-US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허용범위</a:t>
            </a:r>
            <a:r>
              <a:rPr lang="en-US" altLang="ko-KR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(210V~270V)</a:t>
            </a:r>
            <a:endParaRPr lang="ko-KR" altLang="en-US" sz="9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929827" y="6117585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역률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793572" y="6582659"/>
            <a:ext cx="8675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0.9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5693"/>
            <a:ext cx="6858000" cy="60461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6740"/>
            <a:ext cx="6858000" cy="241844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22013"/>
            <a:ext cx="1028700" cy="533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5399" y="4217261"/>
            <a:ext cx="14058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www.egmtech.kr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589990" y="4226174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054-473-9420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>
            <a:off x="2488275" y="4993502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561392" y="507352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광효율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43571" y="5530797"/>
            <a:ext cx="10358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120lm/W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473994" y="7418431"/>
            <a:ext cx="288130" cy="14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5836355" y="8625079"/>
            <a:ext cx="367977" cy="14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452706" y="735893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ea typeface="+mj-ea"/>
              </a:rPr>
              <a:t>442</a:t>
            </a:r>
            <a:endParaRPr lang="ko-KR" altLang="en-US" sz="1200" dirty="0">
              <a:ea typeface="+mj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791015" y="8561287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ea typeface="+mj-ea"/>
              </a:rPr>
              <a:t>129</a:t>
            </a:r>
            <a:endParaRPr lang="ko-KR" altLang="en-US" sz="1200" dirty="0"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45391" y="7085432"/>
            <a:ext cx="3042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( 442mm X 686mm X 129mm 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63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170</Words>
  <Application>Microsoft Office PowerPoint</Application>
  <PresentationFormat>A4 용지(210x297mm)</PresentationFormat>
  <Paragraphs>47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나눔바른고딕OTF</vt:lpstr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EGM</dc:creator>
  <cp:lastModifiedBy>EGM</cp:lastModifiedBy>
  <cp:revision>19</cp:revision>
  <dcterms:created xsi:type="dcterms:W3CDTF">2022-07-19T05:06:35Z</dcterms:created>
  <dcterms:modified xsi:type="dcterms:W3CDTF">2022-09-05T06:48:08Z</dcterms:modified>
</cp:coreProperties>
</file>