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E3"/>
    <a:srgbClr val="F1F1F0"/>
    <a:srgbClr val="0E9C4A"/>
    <a:srgbClr val="312783"/>
    <a:srgbClr val="3AAB6A"/>
    <a:srgbClr val="0037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50" d="100"/>
          <a:sy n="150" d="100"/>
        </p:scale>
        <p:origin x="774" y="-3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097" y="1431341"/>
            <a:ext cx="3038328" cy="3038328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rcRect l="20985" r="18578"/>
          <a:stretch/>
        </p:blipFill>
        <p:spPr>
          <a:xfrm>
            <a:off x="0" y="4371352"/>
            <a:ext cx="6858000" cy="5543509"/>
          </a:xfrm>
          <a:prstGeom prst="rect">
            <a:avLst/>
          </a:prstGeom>
        </p:spPr>
      </p:pic>
      <p:sp>
        <p:nvSpPr>
          <p:cNvPr id="31" name="직사각형 30"/>
          <p:cNvSpPr/>
          <p:nvPr/>
        </p:nvSpPr>
        <p:spPr>
          <a:xfrm>
            <a:off x="0" y="4266572"/>
            <a:ext cx="6858000" cy="554938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32630" y="643246"/>
            <a:ext cx="7439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스포츠 전용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LED </a:t>
            </a:r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조명</a:t>
            </a:r>
            <a:r>
              <a:rPr lang="en-US" altLang="ko-KR" sz="3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600W</a:t>
            </a:r>
            <a:r>
              <a:rPr lang="en-US" altLang="ko-KR" sz="2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(SH6020-G)</a:t>
            </a:r>
            <a:endParaRPr lang="ko-KR" altLang="en-US" sz="2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8703" y="1632448"/>
            <a:ext cx="21948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완전 방수 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IP68 [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수분침투방지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고장예방</a:t>
            </a:r>
            <a:endParaRPr lang="en-US" altLang="ko-KR" sz="1100" b="1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신공법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168LED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개별방수</a:t>
            </a:r>
            <a:endParaRPr lang="ko-KR" altLang="en-US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8703" y="2450541"/>
            <a:ext cx="24753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자정기능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유리코팅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오염방지세척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고투과율유지</a:t>
            </a:r>
            <a:endParaRPr lang="en-US" altLang="ko-KR" sz="1100" b="1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강화유리 나노 무기박막코팅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28703" y="3252696"/>
            <a:ext cx="24753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모듈 고효율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전력에너지절감</a:t>
            </a: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100" b="1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수명연감</a:t>
            </a:r>
            <a:endParaRPr lang="en-US" altLang="ko-KR" sz="1100" b="1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하이브구조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방열효과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극대화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82328" y="1632448"/>
            <a:ext cx="2557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탄소나노튜브 </a:t>
            </a:r>
            <a:r>
              <a:rPr lang="ko-KR" altLang="en-US" sz="14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방열기술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 안전성 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</a:t>
            </a:r>
            <a:endParaRPr lang="en-US" altLang="ko-KR" sz="1100" b="1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탄소나노튜브를 활용한 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 일으킴</a:t>
            </a:r>
            <a:endParaRPr lang="ko-KR" altLang="en-US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82328" y="2435728"/>
            <a:ext cx="2409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모듈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신기술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초소형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경량화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리라이팅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최적화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 에너지기자재 인증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82328" y="3239008"/>
            <a:ext cx="2177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이격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설치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리라이팅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조명탑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안정성강화</a:t>
            </a:r>
            <a:endParaRPr lang="en-US" altLang="ko-KR" sz="1100" b="1" dirty="0" smtClean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고효율유지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수명연장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215" b="10700"/>
          <a:stretch/>
        </p:blipFill>
        <p:spPr>
          <a:xfrm>
            <a:off x="66675" y="7094581"/>
            <a:ext cx="1853565" cy="289199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80135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111501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87755" y="6043501"/>
            <a:ext cx="6704562" cy="939800"/>
            <a:chOff x="123823" y="6138751"/>
            <a:chExt cx="3871448" cy="939800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871447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3" y="6608651"/>
              <a:ext cx="387144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856678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84040" y="5084975"/>
            <a:ext cx="11849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방진방수등급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34088" y="5084975"/>
            <a:ext cx="15776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보호커버</a:t>
            </a:r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자정기능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20927" y="5084975"/>
            <a:ext cx="68480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66721" y="5084975"/>
            <a:ext cx="9701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SMPS</a:t>
            </a:r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제어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1740" y="5550795"/>
            <a:ext cx="486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38311" y="5473851"/>
            <a:ext cx="1569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강화유리 </a:t>
            </a:r>
            <a:r>
              <a:rPr lang="en-US" altLang="ko-KR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5T</a:t>
            </a:r>
          </a:p>
          <a:p>
            <a:pPr algn="ctr"/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나노무기박막코팅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32148" y="555079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24429" y="5458462"/>
            <a:ext cx="854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이격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설치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제어 방식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18637" y="6145611"/>
            <a:ext cx="79704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6015" y="6591474"/>
            <a:ext cx="770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5700K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551051" y="6145611"/>
            <a:ext cx="66756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445140" y="6591474"/>
            <a:ext cx="764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48524" y="1164604"/>
            <a:ext cx="6949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세계 최초로 해안가 항만시설의 </a:t>
            </a:r>
            <a:r>
              <a:rPr lang="ko-KR" altLang="en-US" sz="1400" b="1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해무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습도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안개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태풍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황사먼지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비바람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특수한 조명 환경에 최적화된 안전성과 경제성이 우수한 </a:t>
            </a:r>
            <a:r>
              <a:rPr lang="ko-KR" altLang="en-US" sz="14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항만 전용 </a:t>
            </a:r>
            <a:r>
              <a:rPr lang="en-US" altLang="ko-KR" sz="14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LED </a:t>
            </a:r>
            <a:r>
              <a:rPr lang="ko-KR" altLang="en-US" sz="1400" b="1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투광등</a:t>
            </a:r>
            <a:r>
              <a:rPr lang="ko-KR" altLang="en-US" sz="14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출시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!!</a:t>
            </a:r>
            <a:endParaRPr lang="ko-KR" altLang="en-US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4744024" y="500258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273332" y="5100364"/>
            <a:ext cx="150233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r>
              <a:rPr lang="en-US" altLang="ko-KR" sz="1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중량 </a:t>
            </a:r>
            <a:r>
              <a:rPr lang="en-US" altLang="ko-KR" sz="1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±10% 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428022" y="5473851"/>
            <a:ext cx="11929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altLang="ko-KR" sz="1100" dirty="0" smtClean="0">
                <a:latin typeface="-윤고딕340" panose="02030504000101010101" pitchFamily="18" charset="-127"/>
                <a:ea typeface="맑은 고딕" panose="020B0503020000020004" pitchFamily="50" charset="-127"/>
              </a:rPr>
              <a:t>Φ44</a:t>
            </a:r>
            <a:r>
              <a:rPr lang="en-US" altLang="ko-KR" sz="1100" dirty="0" smtClean="0">
                <a:latin typeface="-윤고딕340" panose="02030504000101010101" pitchFamily="18" charset="-127"/>
                <a:ea typeface="맑은 고딕" panose="020B0503020000020004" pitchFamily="50" charset="-127"/>
              </a:rPr>
              <a:t>6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mm</a:t>
            </a:r>
          </a:p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9kg (SMPS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별도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2196738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2924731" y="6030934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3952618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4877302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>
            <a:off x="5568333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215781" y="6145611"/>
            <a:ext cx="71311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54492" y="6591474"/>
            <a:ext cx="898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130lm/W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25373" y="6045584"/>
            <a:ext cx="84450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정격전력</a:t>
            </a:r>
            <a:r>
              <a:rPr lang="en-US" altLang="ko-KR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±10</a:t>
            </a:r>
            <a:r>
              <a:rPr lang="en-US" altLang="ko-KR" sz="1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%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130445" y="6591474"/>
            <a:ext cx="634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600W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70044" y="6145611"/>
            <a:ext cx="9704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정격전압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153" y="7368122"/>
            <a:ext cx="6301762" cy="2147332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4788140" y="6145611"/>
            <a:ext cx="85420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정격전류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961785" y="6599168"/>
            <a:ext cx="506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3.4A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519647" y="6045584"/>
            <a:ext cx="8662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LED</a:t>
            </a:r>
          </a:p>
          <a:p>
            <a:pPr algn="ctr"/>
            <a:r>
              <a:rPr lang="ko-KR" altLang="en-US" sz="13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정격수명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82649" y="6599168"/>
            <a:ext cx="940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50,000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01" name="직선 연결선 100"/>
          <p:cNvCxnSpPr/>
          <p:nvPr/>
        </p:nvCxnSpPr>
        <p:spPr>
          <a:xfrm>
            <a:off x="6320075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6296350" y="6045584"/>
            <a:ext cx="6143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품질</a:t>
            </a:r>
            <a:endParaRPr lang="en-US" altLang="ko-KR" sz="13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3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보증</a:t>
            </a:r>
            <a:endParaRPr lang="ko-KR" altLang="en-US" sz="13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381578" y="6599168"/>
            <a:ext cx="4438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69140" y="7080933"/>
            <a:ext cx="3839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( 446mm X 446mm X 135mm)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62000" y="7607300"/>
            <a:ext cx="333375" cy="184150"/>
          </a:xfrm>
          <a:prstGeom prst="rect">
            <a:avLst/>
          </a:prstGeom>
          <a:solidFill>
            <a:srgbClr val="F1F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812068" y="8374925"/>
            <a:ext cx="137382" cy="284777"/>
          </a:xfrm>
          <a:prstGeom prst="rect">
            <a:avLst/>
          </a:prstGeom>
          <a:solidFill>
            <a:srgbClr val="E1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4219" y="7553551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446</a:t>
            </a:r>
            <a:endParaRPr lang="ko-KR" altLang="en-US" sz="1400" dirty="0"/>
          </a:p>
        </p:txBody>
      </p:sp>
      <p:sp>
        <p:nvSpPr>
          <p:cNvPr id="73" name="TextBox 72"/>
          <p:cNvSpPr txBox="1"/>
          <p:nvPr/>
        </p:nvSpPr>
        <p:spPr>
          <a:xfrm rot="16200000">
            <a:off x="1639750" y="8370079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446</a:t>
            </a:r>
            <a:endParaRPr lang="ko-KR" altLang="en-US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3880477" y="6530535"/>
            <a:ext cx="107433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ko-KR" altLang="en-US" sz="7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허용범위</a:t>
            </a:r>
            <a:r>
              <a:rPr lang="en-US" altLang="ko-KR" sz="7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(210V~270V)</a:t>
            </a:r>
            <a:endParaRPr lang="ko-KR" altLang="en-US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198</Words>
  <Application>Microsoft Office PowerPoint</Application>
  <PresentationFormat>A4 용지(210x297mm)</PresentationFormat>
  <Paragraphs>58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나눔바른고딕OTF</vt:lpstr>
      <vt:lpstr>맑은 고딕</vt:lpstr>
      <vt:lpstr>-윤고딕340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EGM</cp:lastModifiedBy>
  <cp:revision>27</cp:revision>
  <dcterms:created xsi:type="dcterms:W3CDTF">2022-07-19T05:06:35Z</dcterms:created>
  <dcterms:modified xsi:type="dcterms:W3CDTF">2022-09-05T07:20:09Z</dcterms:modified>
</cp:coreProperties>
</file>