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6858000" cy="9906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9C4A"/>
    <a:srgbClr val="312783"/>
    <a:srgbClr val="3AAB6A"/>
    <a:srgbClr val="0037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5E2F8A-7743-79AD-5D4C-3967C8AF883B}" v="2" dt="2023-04-05T07:36:21.1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86" d="100"/>
          <a:sy n="86" d="100"/>
        </p:scale>
        <p:origin x="-3186" y="72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김승훈" userId="S::kshooni@egmtech.kr::11518a84-3a79-4f03-a544-5c33eef06587" providerId="AD" clId="Web-{A95E2F8A-7743-79AD-5D4C-3967C8AF883B}"/>
    <pc:docChg chg="modSld">
      <pc:chgData name="김승훈" userId="S::kshooni@egmtech.kr::11518a84-3a79-4f03-a544-5c33eef06587" providerId="AD" clId="Web-{A95E2F8A-7743-79AD-5D4C-3967C8AF883B}" dt="2023-04-05T07:36:21.154" v="1" actId="1076"/>
      <pc:docMkLst>
        <pc:docMk/>
      </pc:docMkLst>
      <pc:sldChg chg="modSp">
        <pc:chgData name="김승훈" userId="S::kshooni@egmtech.kr::11518a84-3a79-4f03-a544-5c33eef06587" providerId="AD" clId="Web-{A95E2F8A-7743-79AD-5D4C-3967C8AF883B}" dt="2023-04-05T07:36:21.154" v="1" actId="1076"/>
        <pc:sldMkLst>
          <pc:docMk/>
          <pc:sldMk cId="536341114" sldId="256"/>
        </pc:sldMkLst>
        <pc:picChg chg="mod">
          <ac:chgData name="김승훈" userId="S::kshooni@egmtech.kr::11518a84-3a79-4f03-a544-5c33eef06587" providerId="AD" clId="Web-{A95E2F8A-7743-79AD-5D4C-3967C8AF883B}" dt="2023-04-05T07:36:21.154" v="1" actId="1076"/>
          <ac:picMkLst>
            <pc:docMk/>
            <pc:sldMk cId="536341114" sldId="256"/>
            <ac:picMk id="1026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2023-04-05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1697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2023-04-05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9684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2023-04-05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9961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2023-04-05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9489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2023-04-05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9392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2023-04-05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9755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2023-04-05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2159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2023-04-05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78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2023-04-05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0846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2023-04-05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21040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2023-04-05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6702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EBFB10-7598-46E5-900D-E6545726EF3C}" type="datetimeFigureOut">
              <a:rPr lang="ko-KR" altLang="en-US" smtClean="0"/>
              <a:t>2023-04-05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3217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88" y="7256506"/>
            <a:ext cx="6185694" cy="2225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9664156"/>
            <a:ext cx="6858000" cy="24184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690134"/>
            <a:ext cx="68620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하이브</a:t>
            </a:r>
            <a:r>
              <a:rPr lang="ko-KR" altLang="en-US" sz="40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40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160W LED </a:t>
            </a:r>
            <a:r>
              <a:rPr lang="ko-KR" altLang="en-US" sz="4000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투광등</a:t>
            </a:r>
            <a:endParaRPr lang="ko-KR" altLang="en-US" sz="28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069" y="1565329"/>
            <a:ext cx="2377574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 </a:t>
            </a:r>
            <a:r>
              <a:rPr lang="ko-KR" altLang="en-US" sz="1600" b="1" dirty="0" err="1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완전방수</a:t>
            </a:r>
            <a:r>
              <a:rPr lang="ko-KR" altLang="en-US" sz="16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IP68 [</a:t>
            </a:r>
            <a:r>
              <a:rPr lang="ko-KR" altLang="en-US" sz="16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특허</a:t>
            </a:r>
            <a:r>
              <a:rPr lang="en-US" altLang="ko-KR" sz="16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</a:p>
          <a:p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수분침투방지</a:t>
            </a: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100" b="1" dirty="0" err="1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고장예방</a:t>
            </a:r>
            <a:endParaRPr lang="en-US" altLang="ko-KR" sz="1100" b="1" dirty="0">
              <a:solidFill>
                <a:srgbClr val="0E9C4A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100" b="1" dirty="0" err="1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신공법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168LED </a:t>
            </a:r>
            <a:r>
              <a:rPr lang="ko-KR" altLang="en-US" sz="1100" b="1" dirty="0" err="1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개별방수</a:t>
            </a:r>
            <a:endParaRPr lang="ko-KR" altLang="en-US" sz="1100" b="1" dirty="0">
              <a:solidFill>
                <a:srgbClr val="0E9C4A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069" y="2383422"/>
            <a:ext cx="2374368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 </a:t>
            </a:r>
            <a:r>
              <a:rPr lang="ko-KR" altLang="en-US" sz="16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초경량</a:t>
            </a:r>
            <a:r>
              <a:rPr lang="en-US" altLang="ko-KR" sz="16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 err="1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고내구성</a:t>
            </a:r>
            <a:endParaRPr lang="en-US" altLang="ko-KR" sz="1600" b="1" dirty="0">
              <a:solidFill>
                <a:srgbClr val="31278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- 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조명 무게 </a:t>
            </a: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8kg (SMPS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포함</a:t>
            </a: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- </a:t>
            </a:r>
            <a:r>
              <a:rPr lang="ko-KR" altLang="en-US" sz="1100" b="1" dirty="0" err="1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하이브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구조로 외부 충격에 강함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5069" y="3201514"/>
            <a:ext cx="277031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 </a:t>
            </a:r>
            <a:r>
              <a:rPr lang="ko-KR" altLang="en-US" sz="1600" b="1" dirty="0" err="1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하이브</a:t>
            </a:r>
            <a:r>
              <a:rPr lang="ko-KR" altLang="en-US" sz="16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모듈 고효율</a:t>
            </a:r>
            <a:r>
              <a:rPr lang="en-US" altLang="ko-KR" sz="16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16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특허</a:t>
            </a:r>
            <a:r>
              <a:rPr lang="en-US" altLang="ko-KR" sz="16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</a:p>
          <a:p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전력에너지절감</a:t>
            </a: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100" b="1" dirty="0" err="1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수명연감</a:t>
            </a:r>
            <a:endParaRPr lang="en-US" altLang="ko-KR" sz="1100" b="1" dirty="0">
              <a:solidFill>
                <a:srgbClr val="0E9C4A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100" b="1" dirty="0" err="1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하이브구조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100" b="1" dirty="0" err="1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방열효과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극대화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278573" y="1573646"/>
            <a:ext cx="2622834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 </a:t>
            </a:r>
            <a:r>
              <a:rPr lang="ko-KR" altLang="en-US" sz="16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탄소나노튜브 </a:t>
            </a:r>
            <a:r>
              <a:rPr lang="ko-KR" altLang="en-US" sz="1600" b="1" dirty="0" err="1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방열기술</a:t>
            </a:r>
            <a:r>
              <a:rPr lang="ko-KR" altLang="en-US" sz="16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en-US" altLang="ko-KR" sz="1600" b="1" dirty="0">
              <a:solidFill>
                <a:srgbClr val="31278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1450" indent="-171450">
              <a:buFontTx/>
              <a:buChar char="-"/>
            </a:pP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초경량 </a:t>
            </a:r>
            <a:r>
              <a:rPr lang="ko-KR" altLang="en-US" sz="1100" b="1" dirty="0" err="1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안전성강화</a:t>
            </a: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원가절감</a:t>
            </a:r>
            <a:endParaRPr lang="en-US" altLang="ko-KR" sz="1100" b="1" dirty="0">
              <a:solidFill>
                <a:srgbClr val="0E9C4A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- 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탄소나노튜브를 활용한 방열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319540" y="2282540"/>
            <a:ext cx="2674620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 </a:t>
            </a:r>
            <a:r>
              <a:rPr lang="ko-KR" altLang="en-US" sz="1400" b="1" dirty="0" err="1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에어돔</a:t>
            </a:r>
            <a:r>
              <a:rPr lang="ko-KR" altLang="en-US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간접</a:t>
            </a:r>
            <a:r>
              <a:rPr lang="en-US" altLang="ko-KR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직접 조명 겸용</a:t>
            </a:r>
            <a:endParaRPr lang="en-US" altLang="ko-KR" sz="1400" b="1" dirty="0">
              <a:solidFill>
                <a:srgbClr val="31278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- 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이중 와이어 구조</a:t>
            </a: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 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안정성 강화</a:t>
            </a: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흔들림 감소</a:t>
            </a:r>
            <a:endParaRPr lang="en-US" altLang="ko-KR" sz="1100" b="1" dirty="0">
              <a:solidFill>
                <a:srgbClr val="0E9C4A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- 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조명 </a:t>
            </a:r>
            <a:r>
              <a:rPr lang="ko-KR" altLang="en-US" sz="1100" b="1" dirty="0" err="1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에이밍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가능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380848" y="3180206"/>
            <a:ext cx="242887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 </a:t>
            </a:r>
            <a:r>
              <a:rPr lang="en-US" altLang="ko-KR" sz="16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SMPS </a:t>
            </a:r>
            <a:r>
              <a:rPr lang="ko-KR" altLang="en-US" sz="1600" b="1" dirty="0" err="1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이격</a:t>
            </a:r>
            <a:r>
              <a:rPr lang="ko-KR" altLang="en-US" sz="16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설치 제어</a:t>
            </a:r>
            <a:endParaRPr lang="en-US" altLang="ko-KR" sz="1600" b="1" dirty="0">
              <a:solidFill>
                <a:srgbClr val="31278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1450" indent="-171450">
              <a:buFontTx/>
              <a:buChar char="-"/>
            </a:pPr>
            <a:r>
              <a:rPr lang="en-US" altLang="ko-KR" sz="1100" b="1" dirty="0" smtClean="0">
                <a:solidFill>
                  <a:srgbClr val="3AAB6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SMPS </a:t>
            </a:r>
            <a:r>
              <a:rPr lang="ko-KR" altLang="en-US" sz="1100" b="1" dirty="0" err="1">
                <a:solidFill>
                  <a:srgbClr val="3AAB6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고효율유지</a:t>
            </a:r>
            <a:r>
              <a:rPr lang="en-US" altLang="ko-KR" sz="1100" b="1" dirty="0">
                <a:solidFill>
                  <a:srgbClr val="3AAB6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100" b="1" dirty="0">
                <a:solidFill>
                  <a:srgbClr val="3AAB6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수명연장</a:t>
            </a:r>
            <a:endParaRPr lang="en-US" altLang="ko-KR" sz="1100" b="1" dirty="0">
              <a:solidFill>
                <a:srgbClr val="3AAB6A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1450" indent="-171450">
              <a:buFontTx/>
              <a:buChar char="-"/>
            </a:pPr>
            <a:r>
              <a:rPr lang="ko-KR" altLang="en-US" sz="1100" b="1" dirty="0" err="1">
                <a:solidFill>
                  <a:srgbClr val="3AAB6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디밍</a:t>
            </a:r>
            <a:r>
              <a:rPr lang="ko-KR" altLang="en-US" sz="1100" b="1" dirty="0">
                <a:solidFill>
                  <a:srgbClr val="3AAB6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제어 </a:t>
            </a:r>
            <a:r>
              <a:rPr lang="en-US" altLang="ko-KR" sz="1100" b="1" dirty="0">
                <a:solidFill>
                  <a:srgbClr val="3AAB6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(0-10V, DMX512)</a:t>
            </a:r>
            <a:endParaRPr lang="ko-KR" altLang="en-US" sz="1100" b="1" dirty="0">
              <a:solidFill>
                <a:srgbClr val="3AAB6A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4605380"/>
            <a:ext cx="2286000" cy="342900"/>
          </a:xfrm>
          <a:prstGeom prst="rect">
            <a:avLst/>
          </a:prstGeom>
        </p:spPr>
      </p:pic>
      <p:pic>
        <p:nvPicPr>
          <p:cNvPr id="24" name="그림 2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75" y="7094581"/>
            <a:ext cx="2352675" cy="323850"/>
          </a:xfrm>
          <a:prstGeom prst="rect">
            <a:avLst/>
          </a:prstGeom>
        </p:spPr>
      </p:pic>
      <p:grpSp>
        <p:nvGrpSpPr>
          <p:cNvPr id="52" name="그룹 51"/>
          <p:cNvGrpSpPr/>
          <p:nvPr/>
        </p:nvGrpSpPr>
        <p:grpSpPr>
          <a:xfrm>
            <a:off x="80135" y="4993502"/>
            <a:ext cx="6629400" cy="939800"/>
            <a:chOff x="123824" y="5088752"/>
            <a:chExt cx="6337300" cy="939800"/>
          </a:xfrm>
        </p:grpSpPr>
        <p:sp>
          <p:nvSpPr>
            <p:cNvPr id="33" name="모서리가 둥근 직사각형 32"/>
            <p:cNvSpPr/>
            <p:nvPr/>
          </p:nvSpPr>
          <p:spPr>
            <a:xfrm>
              <a:off x="123824" y="5088752"/>
              <a:ext cx="6337300" cy="939800"/>
            </a:xfrm>
            <a:prstGeom prst="roundRect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cxnSp>
          <p:nvCxnSpPr>
            <p:cNvPr id="35" name="직선 연결선 34"/>
            <p:cNvCxnSpPr>
              <a:stCxn id="33" idx="1"/>
              <a:endCxn id="33" idx="3"/>
            </p:cNvCxnSpPr>
            <p:nvPr/>
          </p:nvCxnSpPr>
          <p:spPr>
            <a:xfrm>
              <a:off x="123824" y="5558652"/>
              <a:ext cx="6337300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직선 연결선 36"/>
            <p:cNvCxnSpPr/>
            <p:nvPr/>
          </p:nvCxnSpPr>
          <p:spPr>
            <a:xfrm>
              <a:off x="1394648" y="5088752"/>
              <a:ext cx="0" cy="93980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연결선 37"/>
            <p:cNvCxnSpPr/>
            <p:nvPr/>
          </p:nvCxnSpPr>
          <p:spPr>
            <a:xfrm>
              <a:off x="2943045" y="5088752"/>
              <a:ext cx="0" cy="93980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직선 연결선 38"/>
            <p:cNvCxnSpPr/>
            <p:nvPr/>
          </p:nvCxnSpPr>
          <p:spPr>
            <a:xfrm>
              <a:off x="5365429" y="5088752"/>
              <a:ext cx="0" cy="93980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그룹 50"/>
          <p:cNvGrpSpPr/>
          <p:nvPr/>
        </p:nvGrpSpPr>
        <p:grpSpPr>
          <a:xfrm>
            <a:off x="80135" y="6043501"/>
            <a:ext cx="6704562" cy="946593"/>
            <a:chOff x="123823" y="6138751"/>
            <a:chExt cx="3871448" cy="946593"/>
          </a:xfrm>
        </p:grpSpPr>
        <p:sp>
          <p:nvSpPr>
            <p:cNvPr id="40" name="모서리가 둥근 직사각형 39"/>
            <p:cNvSpPr/>
            <p:nvPr/>
          </p:nvSpPr>
          <p:spPr>
            <a:xfrm>
              <a:off x="123824" y="6138751"/>
              <a:ext cx="3871447" cy="939800"/>
            </a:xfrm>
            <a:prstGeom prst="roundRect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41" name="직선 연결선 40"/>
            <p:cNvCxnSpPr>
              <a:stCxn id="40" idx="1"/>
              <a:endCxn id="40" idx="3"/>
            </p:cNvCxnSpPr>
            <p:nvPr/>
          </p:nvCxnSpPr>
          <p:spPr>
            <a:xfrm>
              <a:off x="123823" y="6608651"/>
              <a:ext cx="3871446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직선 연결선 41"/>
            <p:cNvCxnSpPr/>
            <p:nvPr/>
          </p:nvCxnSpPr>
          <p:spPr>
            <a:xfrm>
              <a:off x="856678" y="6138751"/>
              <a:ext cx="0" cy="93980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직선 연결선 42"/>
            <p:cNvCxnSpPr/>
            <p:nvPr/>
          </p:nvCxnSpPr>
          <p:spPr>
            <a:xfrm>
              <a:off x="487743" y="6145544"/>
              <a:ext cx="0" cy="93980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103197" y="5072951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5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방진방수등급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851259" y="5072951"/>
            <a:ext cx="7617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5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총광속</a:t>
            </a:r>
            <a:endParaRPr lang="ko-KR" altLang="en-US" sz="1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735988" y="5072951"/>
            <a:ext cx="707245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5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SMPS</a:t>
            </a:r>
            <a:endParaRPr lang="ko-KR" altLang="en-US" sz="1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635857" y="5072951"/>
            <a:ext cx="95410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5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마감컬러</a:t>
            </a:r>
            <a:endParaRPr lang="ko-KR" altLang="en-US" sz="1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50909" y="5550795"/>
            <a:ext cx="537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IP68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429501" y="5558840"/>
            <a:ext cx="1569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19,250lm</a:t>
            </a:r>
            <a:endParaRPr lang="ko-KR" altLang="en-US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558472" y="5573601"/>
            <a:ext cx="10983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일체 </a:t>
            </a:r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 </a:t>
            </a: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분리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5557390" y="5542843"/>
            <a:ext cx="12779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실버 </a:t>
            </a:r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 </a:t>
            </a: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화이트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20103" y="6129229"/>
            <a:ext cx="77075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연색성</a:t>
            </a:r>
            <a:endParaRPr lang="ko-KR" altLang="en-US" sz="1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35615" y="6508865"/>
            <a:ext cx="5920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80CRI</a:t>
            </a:r>
          </a:p>
          <a:p>
            <a:pPr algn="ctr"/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이상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662774" y="6129229"/>
            <a:ext cx="79704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색온도</a:t>
            </a:r>
            <a:endParaRPr lang="ko-KR" altLang="en-US" sz="1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08592" y="6596621"/>
            <a:ext cx="77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5700K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481293" y="6129229"/>
            <a:ext cx="59454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역률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404587" y="6589259"/>
            <a:ext cx="8503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0.9</a:t>
            </a: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이상</a:t>
            </a:r>
          </a:p>
        </p:txBody>
      </p:sp>
      <p:pic>
        <p:nvPicPr>
          <p:cNvPr id="76" name="그림 7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" y="5693"/>
            <a:ext cx="6858000" cy="604610"/>
          </a:xfrm>
          <a:prstGeom prst="rect">
            <a:avLst/>
          </a:prstGeom>
        </p:spPr>
      </p:pic>
      <p:pic>
        <p:nvPicPr>
          <p:cNvPr id="78" name="그림 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236740"/>
            <a:ext cx="6858000" cy="241844"/>
          </a:xfrm>
          <a:prstGeom prst="rect">
            <a:avLst/>
          </a:prstGeom>
        </p:spPr>
      </p:pic>
      <p:pic>
        <p:nvPicPr>
          <p:cNvPr id="79" name="그림 7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5" y="22013"/>
            <a:ext cx="1028700" cy="533400"/>
          </a:xfrm>
          <a:prstGeom prst="rect">
            <a:avLst/>
          </a:prstGeom>
        </p:spPr>
      </p:pic>
      <p:sp>
        <p:nvSpPr>
          <p:cNvPr id="80" name="TextBox 79"/>
          <p:cNvSpPr txBox="1"/>
          <p:nvPr/>
        </p:nvSpPr>
        <p:spPr>
          <a:xfrm>
            <a:off x="15399" y="4217261"/>
            <a:ext cx="14058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latin typeface="나눔바른고딕OTF" panose="02020603020101020101" pitchFamily="18" charset="-127"/>
                <a:ea typeface="나눔바른고딕OTF" panose="02020603020101020101" pitchFamily="18" charset="-127"/>
              </a:rPr>
              <a:t>www.egmtech.kr</a:t>
            </a:r>
            <a:endParaRPr lang="ko-KR" altLang="en-US" sz="1200" dirty="0">
              <a:solidFill>
                <a:schemeClr val="bg1"/>
              </a:solidFill>
              <a:latin typeface="나눔바른고딕OTF" panose="02020603020101020101" pitchFamily="18" charset="-127"/>
              <a:ea typeface="나눔바른고딕OTF" panose="02020603020101020101" pitchFamily="18" charset="-127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589990" y="4226174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latin typeface="나눔바른고딕OTF" panose="02020603020101020101" pitchFamily="18" charset="-127"/>
                <a:ea typeface="나눔바른고딕OTF" panose="02020603020101020101" pitchFamily="18" charset="-127"/>
              </a:rPr>
              <a:t>054-473-9420</a:t>
            </a:r>
            <a:endParaRPr lang="ko-KR" altLang="en-US" sz="1200" dirty="0">
              <a:solidFill>
                <a:schemeClr val="bg1"/>
              </a:solidFill>
              <a:latin typeface="나눔바른고딕OTF" panose="02020603020101020101" pitchFamily="18" charset="-127"/>
              <a:ea typeface="나눔바른고딕OTF" panose="02020603020101020101" pitchFamily="18" charset="-127"/>
            </a:endParaRPr>
          </a:p>
        </p:txBody>
      </p:sp>
      <p:cxnSp>
        <p:nvCxnSpPr>
          <p:cNvPr id="77" name="직선 연결선 76"/>
          <p:cNvCxnSpPr/>
          <p:nvPr/>
        </p:nvCxnSpPr>
        <p:spPr>
          <a:xfrm>
            <a:off x="4578961" y="4993502"/>
            <a:ext cx="0" cy="93980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3022945" y="5088340"/>
            <a:ext cx="1704313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5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크기</a:t>
            </a:r>
            <a:r>
              <a:rPr lang="en-US" altLang="ko-KR" sz="15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5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중량 </a:t>
            </a:r>
            <a:r>
              <a:rPr lang="en-US" altLang="ko-KR" sz="15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±10% </a:t>
            </a:r>
            <a:endParaRPr lang="ko-KR" altLang="en-US" sz="1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3097085" y="5473851"/>
            <a:ext cx="1443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296 </a:t>
            </a:r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X </a:t>
            </a: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168 </a:t>
            </a:r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X 130</a:t>
            </a:r>
          </a:p>
          <a:p>
            <a:pPr algn="ctr"/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8kg(</a:t>
            </a:r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컨버터 </a:t>
            </a:r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2.5kg)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84" name="직선 연결선 83"/>
          <p:cNvCxnSpPr/>
          <p:nvPr/>
        </p:nvCxnSpPr>
        <p:spPr>
          <a:xfrm>
            <a:off x="2196738" y="6047278"/>
            <a:ext cx="0" cy="93980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직선 연결선 84"/>
          <p:cNvCxnSpPr/>
          <p:nvPr/>
        </p:nvCxnSpPr>
        <p:spPr>
          <a:xfrm>
            <a:off x="2924731" y="6030934"/>
            <a:ext cx="0" cy="93980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직선 연결선 85"/>
          <p:cNvCxnSpPr/>
          <p:nvPr/>
        </p:nvCxnSpPr>
        <p:spPr>
          <a:xfrm>
            <a:off x="4028818" y="6043501"/>
            <a:ext cx="0" cy="93980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직선 연결선 86"/>
          <p:cNvCxnSpPr/>
          <p:nvPr/>
        </p:nvCxnSpPr>
        <p:spPr>
          <a:xfrm>
            <a:off x="4934452" y="6047278"/>
            <a:ext cx="0" cy="93980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2185494" y="6108193"/>
            <a:ext cx="81369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광효율</a:t>
            </a:r>
            <a:endParaRPr lang="ko-KR" altLang="en-US" sz="1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2125368" y="6596621"/>
            <a:ext cx="9801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110lm/W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697897" y="6011220"/>
            <a:ext cx="15699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정격전력</a:t>
            </a:r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±</a:t>
            </a:r>
          </a:p>
          <a:p>
            <a:pPr algn="ctr"/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10%</a:t>
            </a:r>
            <a:endParaRPr lang="ko-KR" altLang="en-US" sz="1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167353" y="6596620"/>
            <a:ext cx="7081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175W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4041672" y="6118212"/>
            <a:ext cx="96796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정격전압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4011185" y="6520194"/>
            <a:ext cx="9641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AC220V</a:t>
            </a:r>
          </a:p>
          <a:p>
            <a:pPr algn="ctr"/>
            <a:r>
              <a:rPr lang="en-US" altLang="ko-KR" sz="11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(210~270V)</a:t>
            </a:r>
            <a:endParaRPr lang="ko-KR" altLang="en-US" sz="11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4789988" y="5971903"/>
            <a:ext cx="13653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5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LED</a:t>
            </a:r>
          </a:p>
          <a:p>
            <a:pPr algn="ctr"/>
            <a:r>
              <a:rPr lang="ko-KR" altLang="en-US" sz="15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정격수명</a:t>
            </a:r>
            <a:endParaRPr lang="ko-KR" altLang="en-US" sz="1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4988258" y="6612008"/>
            <a:ext cx="10014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50,000</a:t>
            </a:r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시간</a:t>
            </a:r>
          </a:p>
        </p:txBody>
      </p:sp>
      <p:cxnSp>
        <p:nvCxnSpPr>
          <p:cNvPr id="101" name="직선 연결선 100"/>
          <p:cNvCxnSpPr/>
          <p:nvPr/>
        </p:nvCxnSpPr>
        <p:spPr>
          <a:xfrm>
            <a:off x="6004353" y="6043501"/>
            <a:ext cx="0" cy="93980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5927579" y="6119466"/>
            <a:ext cx="103526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품질보증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6187488" y="6612009"/>
            <a:ext cx="4438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년</a:t>
            </a:r>
          </a:p>
        </p:txBody>
      </p:sp>
      <p:pic>
        <p:nvPicPr>
          <p:cNvPr id="2" name="Picture 2" descr="C:\Users\user\Desktop\160W-Hive-Flood-Lighting_2023011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1474" y="1425461"/>
            <a:ext cx="2419596" cy="2422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63411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EFEECBC87B95D247B58D959D05F845D5" ma:contentTypeVersion="14" ma:contentTypeDescription="새 문서를 만듭니다." ma:contentTypeScope="" ma:versionID="4f135a1c4fa3ac6c4dff11be3051ac6a">
  <xsd:schema xmlns:xsd="http://www.w3.org/2001/XMLSchema" xmlns:xs="http://www.w3.org/2001/XMLSchema" xmlns:p="http://schemas.microsoft.com/office/2006/metadata/properties" xmlns:ns2="bcd1197c-54ba-41eb-805c-738f2ac72bd2" xmlns:ns3="34af41a7-e9b7-46ad-b6b8-089f39de806f" targetNamespace="http://schemas.microsoft.com/office/2006/metadata/properties" ma:root="true" ma:fieldsID="12a263fda9127302ee7a114638c74486" ns2:_="" ns3:_="">
    <xsd:import namespace="bcd1197c-54ba-41eb-805c-738f2ac72bd2"/>
    <xsd:import namespace="34af41a7-e9b7-46ad-b6b8-089f39de806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_xcf54__xba58__xd2b8_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d1197c-54ba-41eb-805c-738f2ac72bd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이미지 태그" ma:readOnly="false" ma:fieldId="{5cf76f15-5ced-4ddc-b409-7134ff3c332f}" ma:taxonomyMulti="true" ma:sspId="e8c51813-e43c-47fe-8070-ebe48cf3838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_xcf54__xba58__xd2b8_" ma:index="19" nillable="true" ma:displayName="코멘트" ma:description="파일에 대한 간단한 코멘트" ma:format="Dropdown" ma:internalName="_xcf54__xba58__xd2b8_">
      <xsd:simpleType>
        <xsd:restriction base="dms:Text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af41a7-e9b7-46ad-b6b8-089f39de806f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3a0cad6e-fcbb-48dc-9baf-8ec6ee991048}" ma:internalName="TaxCatchAll" ma:showField="CatchAllData" ma:web="34af41a7-e9b7-46ad-b6b8-089f39de806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공유 대상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세부 정보 공유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4af41a7-e9b7-46ad-b6b8-089f39de806f" xsi:nil="true"/>
    <lcf76f155ced4ddcb4097134ff3c332f xmlns="bcd1197c-54ba-41eb-805c-738f2ac72bd2">
      <Terms xmlns="http://schemas.microsoft.com/office/infopath/2007/PartnerControls"/>
    </lcf76f155ced4ddcb4097134ff3c332f>
    <_xcf54__xba58__xd2b8_ xmlns="bcd1197c-54ba-41eb-805c-738f2ac72bd2" xsi:nil="true"/>
  </documentManagement>
</p:properties>
</file>

<file path=customXml/itemProps1.xml><?xml version="1.0" encoding="utf-8"?>
<ds:datastoreItem xmlns:ds="http://schemas.openxmlformats.org/officeDocument/2006/customXml" ds:itemID="{17C7B03B-22C5-4441-862C-09FF6867A66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d1197c-54ba-41eb-805c-738f2ac72bd2"/>
    <ds:schemaRef ds:uri="34af41a7-e9b7-46ad-b6b8-089f39de806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F85CF69-25CD-4743-AD07-E64A0B61B53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AD8AC64-58C2-48B8-A187-B43F7A898EE2}">
  <ds:schemaRefs>
    <ds:schemaRef ds:uri="34af41a7-e9b7-46ad-b6b8-089f39de806f"/>
    <ds:schemaRef ds:uri="http://purl.org/dc/elements/1.1/"/>
    <ds:schemaRef ds:uri="http://purl.org/dc/dcmitype/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bcd1197c-54ba-41eb-805c-738f2ac72bd2"/>
    <ds:schemaRef ds:uri="http://purl.org/dc/terms/"/>
    <ds:schemaRef ds:uri="http://schemas.microsoft.com/office/2006/documentManagement/type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237</TotalTime>
  <Words>154</Words>
  <Application>Microsoft Office PowerPoint</Application>
  <PresentationFormat>A4 용지(210x297mm)</PresentationFormat>
  <Paragraphs>52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Office 테마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EGM</dc:creator>
  <cp:lastModifiedBy>user1</cp:lastModifiedBy>
  <cp:revision>32</cp:revision>
  <dcterms:created xsi:type="dcterms:W3CDTF">2022-07-19T05:06:35Z</dcterms:created>
  <dcterms:modified xsi:type="dcterms:W3CDTF">2023-04-05T07:50:46Z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0x010100EFEECBC87B95D247B58D959D05F845D5</vt:lpwstr>
  </property>
  <property fmtid="{D5CDD505-2E9C-101B-9397-08002B2CF9AE}" pid="4" name="xd_ProgID">
    <vt:lpwstr/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  <property fmtid="{D5CDD505-2E9C-101B-9397-08002B2CF9AE}" pid="11" name="xd_Signature">
    <vt:bool>false</vt:bool>
  </property>
</Properties>
</file>