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FF628F-018A-80BA-66E8-FE3DB5717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F5358DE-4831-5EBB-0BBA-23B4F8261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536714-1923-F29F-E0B1-175B07DF5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5B5F25-8D9B-FB74-CD25-D7C98668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E92CB5-296F-35E2-17EE-EC6D3FFF6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735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8798D2-4F0C-4F0D-4C09-6852EE8AE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1FA3F7A-D372-26CD-3829-6072B04F0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8DAE311-C8B3-C8DB-D8FB-352E2C16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5CD6A79-6D4E-1C31-8978-278ACB777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102B62-CE08-2D5F-4D24-94D5CDD04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142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2763C5-5882-AFC3-C307-A2235F78F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EADFA7E-E62B-1EC2-0FC2-589519138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A6345D-EE7A-40EF-C05B-F201C5A78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7BEB5A-47D5-8EBE-542A-A7749D5F9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042580-9BF8-BC01-FE05-3C2B69D9D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1204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FBF6FE-4433-9EE6-D86B-75CCD8EFD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C17FC95-581C-FB75-B25C-F16FF0BFC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B14AFF2-E6DC-3519-D8FA-B457CA5E3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32667B3-FE7C-88C4-1C7D-9897ACBAC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688C3B6-C87F-6625-6902-7CE503C2B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25C961B-1B6C-2F3A-F329-A66B17364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8403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97E77F-2EE9-2357-5D12-74EF5E1C9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091CB7-3627-C2F9-3E30-ACCBADDEA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820B16E-2E64-ED4E-801E-CAF9B672D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E77DF95-B050-5CE6-7FF5-7273823EA8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C6436BA-55B6-7981-A386-0A0DE5A5ED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DC6519A-995C-B7E2-C21D-33130F9AE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95C7EB4-AF61-4090-DBEE-013FB4A5A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5707F7E-6E5F-F91A-CEB2-7AF585A6E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06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97F9AC-6EBE-F5A2-9048-7CE466B00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7506FFB-2FB7-434B-5446-E4E172B8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FCDCA16-9706-0130-015B-8F6DFE7B3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EBA2771-70E8-873E-FD56-D804B2577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751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F456206-51A1-95B3-5D61-314993910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8EC9333-22B8-A359-8FA7-4FB0CA0E1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279D871-B2EA-C6D6-32ED-1289B9D61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766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50428F-A28F-876D-9628-B958D0583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36EC82C-667C-FA67-335A-B9A31011D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1B3246A-1D0E-5F3A-93E9-7FC3E98B1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9C42570-E52D-5758-3176-16DC3489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3269D8-A3DC-7D2F-CEEC-8DE04DAA4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B9F20EF-20C6-FD36-1A70-305A60D98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5132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E4E7BB-C525-1F84-60C9-A7E1A3B82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18517C3-FB7D-4091-B6D6-9ED846FAF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A72E591-0A3E-1220-2C31-17D8B323E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3F7904-76F1-6AA7-137A-9B9DFBBBB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39FCAC0-D057-B935-F35B-824D38792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8322B3A-D629-84FB-E5FD-879E31874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89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A33E98-3985-38B4-6268-C646CAF76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16D5869-7DF4-CAAB-78FD-5CBD66AEA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B695B64-0A7C-2905-1343-E3D223B07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50236E-C4D8-6B08-3195-2B4727DB9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466DDF6-C3AE-6104-E64A-F93BF2B3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18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15789DE-90CB-9B55-BD80-29F04A1538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519339E-056D-0A28-6875-439FB704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720FC1-AB54-8410-A689-E935F055C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758964-A667-EDFF-CB4C-E4322B133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EFC6DF-D610-5C3F-387B-3705779C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0717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3CCDA3A-3EE9-09AA-12DA-6E06B257E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6D48396-F981-D03E-9239-BD2CD2DA6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38CDF1-5D18-D932-15B4-D1A40FDAA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398A8-1F2D-46DC-8BDB-CAF2B1EE4942}" type="datetimeFigureOut">
              <a:rPr lang="ko-KR" altLang="en-US" smtClean="0"/>
              <a:t>2023-01-06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617200E-D594-FE8C-018D-5C57C1C92C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D9502E-C8C7-F6F9-3896-F3E4D0622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9513B-2DEE-4990-B51A-04E637F08D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68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CCE3A96-CA0B-6145-62FC-648A10761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53" y="1058217"/>
            <a:ext cx="1571844" cy="212437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05C6CBC1-51D9-0DD6-BDA4-2DC6BDABD159}"/>
              </a:ext>
            </a:extLst>
          </p:cNvPr>
          <p:cNvSpPr/>
          <p:nvPr/>
        </p:nvSpPr>
        <p:spPr>
          <a:xfrm>
            <a:off x="619386" y="4194499"/>
            <a:ext cx="1234581" cy="71306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이등변 삼각형 6">
            <a:extLst>
              <a:ext uri="{FF2B5EF4-FFF2-40B4-BE49-F238E27FC236}">
                <a16:creationId xmlns:a16="http://schemas.microsoft.com/office/drawing/2014/main" id="{335ECBEB-2D1B-B470-66A3-FA03B2733268}"/>
              </a:ext>
            </a:extLst>
          </p:cNvPr>
          <p:cNvSpPr/>
          <p:nvPr/>
        </p:nvSpPr>
        <p:spPr>
          <a:xfrm>
            <a:off x="6169402" y="4967755"/>
            <a:ext cx="692792" cy="791176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  <p:sp>
        <p:nvSpPr>
          <p:cNvPr id="9" name="원호 8">
            <a:extLst>
              <a:ext uri="{FF2B5EF4-FFF2-40B4-BE49-F238E27FC236}">
                <a16:creationId xmlns:a16="http://schemas.microsoft.com/office/drawing/2014/main" id="{28019A83-769B-B3D7-73B9-CDEA56A61F61}"/>
              </a:ext>
            </a:extLst>
          </p:cNvPr>
          <p:cNvSpPr/>
          <p:nvPr/>
        </p:nvSpPr>
        <p:spPr>
          <a:xfrm rot="10800000">
            <a:off x="1275126" y="4798209"/>
            <a:ext cx="10427515" cy="26035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설명선: 아래쪽 화살표 9">
            <a:extLst>
              <a:ext uri="{FF2B5EF4-FFF2-40B4-BE49-F238E27FC236}">
                <a16:creationId xmlns:a16="http://schemas.microsoft.com/office/drawing/2014/main" id="{A69E3419-8D5B-E634-6A92-20525FE2925E}"/>
              </a:ext>
            </a:extLst>
          </p:cNvPr>
          <p:cNvSpPr/>
          <p:nvPr/>
        </p:nvSpPr>
        <p:spPr>
          <a:xfrm>
            <a:off x="2986480" y="3548396"/>
            <a:ext cx="2583809" cy="1367406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전선 </a:t>
            </a:r>
            <a:r>
              <a:rPr lang="ko-KR" altLang="en-US" dirty="0" err="1">
                <a:solidFill>
                  <a:schemeClr val="tx1"/>
                </a:solidFill>
              </a:rPr>
              <a:t>텐션</a:t>
            </a:r>
            <a:r>
              <a:rPr lang="ko-KR" altLang="en-US" dirty="0">
                <a:solidFill>
                  <a:schemeClr val="tx1"/>
                </a:solidFill>
              </a:rPr>
              <a:t> 조절가능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Ex) </a:t>
            </a:r>
            <a:r>
              <a:rPr lang="ko-KR" altLang="en-US" dirty="0">
                <a:solidFill>
                  <a:schemeClr val="tx1"/>
                </a:solidFill>
              </a:rPr>
              <a:t>유선청소기 코드 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0619350-F5BF-E37F-57CB-5D81053AA127}"/>
              </a:ext>
            </a:extLst>
          </p:cNvPr>
          <p:cNvSpPr/>
          <p:nvPr/>
        </p:nvSpPr>
        <p:spPr>
          <a:xfrm>
            <a:off x="6096000" y="4622334"/>
            <a:ext cx="875251" cy="2852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자석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3AD507-E6E0-D97A-41B3-0A237EBA262D}"/>
              </a:ext>
            </a:extLst>
          </p:cNvPr>
          <p:cNvSpPr txBox="1"/>
          <p:nvPr/>
        </p:nvSpPr>
        <p:spPr>
          <a:xfrm>
            <a:off x="692428" y="3762064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사용 후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EA3BCF3-24FA-459A-76D9-7F760F30F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3266" y="3696297"/>
            <a:ext cx="3458058" cy="2724530"/>
          </a:xfrm>
          <a:prstGeom prst="rect">
            <a:avLst/>
          </a:prstGeom>
        </p:spPr>
      </p:pic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558AAC73-5533-1430-16F3-FB4B38DD7E28}"/>
              </a:ext>
            </a:extLst>
          </p:cNvPr>
          <p:cNvSpPr/>
          <p:nvPr/>
        </p:nvSpPr>
        <p:spPr>
          <a:xfrm>
            <a:off x="9020556" y="5163424"/>
            <a:ext cx="503538" cy="260353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6FB7A5E-E68F-03DE-68CE-681DC4AD36CC}"/>
              </a:ext>
            </a:extLst>
          </p:cNvPr>
          <p:cNvSpPr/>
          <p:nvPr/>
        </p:nvSpPr>
        <p:spPr>
          <a:xfrm>
            <a:off x="8938274" y="5058562"/>
            <a:ext cx="636154" cy="938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자석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26C5DA-868D-F512-B929-0981DB8117E8}"/>
              </a:ext>
            </a:extLst>
          </p:cNvPr>
          <p:cNvSpPr txBox="1"/>
          <p:nvPr/>
        </p:nvSpPr>
        <p:spPr>
          <a:xfrm>
            <a:off x="769327" y="4359081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조명 함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52D51B8-ECCD-BCCC-8BD3-BF51CF261F81}"/>
              </a:ext>
            </a:extLst>
          </p:cNvPr>
          <p:cNvSpPr/>
          <p:nvPr/>
        </p:nvSpPr>
        <p:spPr>
          <a:xfrm>
            <a:off x="10100585" y="4360955"/>
            <a:ext cx="1234581" cy="71306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3847FB7-499A-092D-0AD9-4916B39EA210}"/>
              </a:ext>
            </a:extLst>
          </p:cNvPr>
          <p:cNvSpPr txBox="1"/>
          <p:nvPr/>
        </p:nvSpPr>
        <p:spPr>
          <a:xfrm>
            <a:off x="10250526" y="4525537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조명 함</a:t>
            </a:r>
          </a:p>
        </p:txBody>
      </p:sp>
      <p:sp>
        <p:nvSpPr>
          <p:cNvPr id="22" name="원호 21">
            <a:extLst>
              <a:ext uri="{FF2B5EF4-FFF2-40B4-BE49-F238E27FC236}">
                <a16:creationId xmlns:a16="http://schemas.microsoft.com/office/drawing/2014/main" id="{E343E9E4-8AF0-7842-D4D1-FA0021DBAD3F}"/>
              </a:ext>
            </a:extLst>
          </p:cNvPr>
          <p:cNvSpPr/>
          <p:nvPr/>
        </p:nvSpPr>
        <p:spPr>
          <a:xfrm rot="10800000" flipV="1">
            <a:off x="9255647" y="5099751"/>
            <a:ext cx="3102734" cy="45719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18951E9C-E6E3-723E-B7F8-FE12FE6CD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0349" y="700479"/>
            <a:ext cx="3271880" cy="1434969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E66A2F57-54AE-BBB7-6A4E-5DA7A126D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0477" y="700479"/>
            <a:ext cx="3970103" cy="143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38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15</Words>
  <Application>Microsoft Office PowerPoint</Application>
  <PresentationFormat>와이드스크린</PresentationFormat>
  <Paragraphs>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Dier Yoon [EHS YAS1 EHS]</dc:creator>
  <cp:lastModifiedBy>Dier Yoon [EHS YAS1 EHS]</cp:lastModifiedBy>
  <cp:revision>1</cp:revision>
  <dcterms:created xsi:type="dcterms:W3CDTF">2023-01-06T01:45:15Z</dcterms:created>
  <dcterms:modified xsi:type="dcterms:W3CDTF">2023-01-06T04:24:24Z</dcterms:modified>
</cp:coreProperties>
</file>